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/>
    <p:restoredTop sz="94683"/>
  </p:normalViewPr>
  <p:slideViewPr>
    <p:cSldViewPr snapToGrid="0" snapToObjects="1">
      <p:cViewPr varScale="1">
        <p:scale>
          <a:sx n="65" d="100"/>
          <a:sy n="65" d="100"/>
        </p:scale>
        <p:origin x="11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440C-76F3-984F-B0FB-1B3FBF2D0887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AEF3-C75B-D24C-B41D-C29E1CB5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C294F1-5022-7048-A54B-F10B815F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A9349-1F86-944B-A0C8-618678C1AA1B}"/>
              </a:ext>
            </a:extLst>
          </p:cNvPr>
          <p:cNvSpPr txBox="1"/>
          <p:nvPr/>
        </p:nvSpPr>
        <p:spPr>
          <a:xfrm>
            <a:off x="1040383" y="3143510"/>
            <a:ext cx="8718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Jane Addams</a:t>
            </a:r>
          </a:p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1860-1935</a:t>
            </a:r>
          </a:p>
        </p:txBody>
      </p:sp>
    </p:spTree>
    <p:extLst>
      <p:ext uri="{BB962C8B-B14F-4D97-AF65-F5344CB8AC3E}">
        <p14:creationId xmlns:p14="http://schemas.microsoft.com/office/powerpoint/2010/main" val="30558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41C15-7A31-B047-A52E-0664EE73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51541E-2122-6A4E-945A-D546A907BB8A}"/>
              </a:ext>
            </a:extLst>
          </p:cNvPr>
          <p:cNvSpPr txBox="1"/>
          <p:nvPr/>
        </p:nvSpPr>
        <p:spPr>
          <a:xfrm>
            <a:off x="1040383" y="3143510"/>
            <a:ext cx="8718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Jane Addams</a:t>
            </a:r>
          </a:p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1860-1935</a:t>
            </a:r>
          </a:p>
        </p:txBody>
      </p:sp>
    </p:spTree>
    <p:extLst>
      <p:ext uri="{BB962C8B-B14F-4D97-AF65-F5344CB8AC3E}">
        <p14:creationId xmlns:p14="http://schemas.microsoft.com/office/powerpoint/2010/main" val="13264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1A1E20E-AEB7-824F-AAF3-48D1651C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6BD37-E9EA-6946-8BD7-3E7CDEE057E1}"/>
              </a:ext>
            </a:extLst>
          </p:cNvPr>
          <p:cNvSpPr txBox="1"/>
          <p:nvPr/>
        </p:nvSpPr>
        <p:spPr>
          <a:xfrm>
            <a:off x="1040383" y="3143510"/>
            <a:ext cx="8718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Jane Addams</a:t>
            </a:r>
          </a:p>
          <a:p>
            <a:pPr algn="ctr"/>
            <a:r>
              <a:rPr lang="en-US" sz="8000" b="1" dirty="0">
                <a:ln w="6350"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ea typeface="Baskerville" panose="02020502070401020303" pitchFamily="18" charset="0"/>
                <a:cs typeface="Arial Black" panose="020B0604020202020204" pitchFamily="34" charset="0"/>
              </a:rPr>
              <a:t>1860-1935</a:t>
            </a:r>
          </a:p>
        </p:txBody>
      </p:sp>
    </p:spTree>
    <p:extLst>
      <p:ext uri="{BB962C8B-B14F-4D97-AF65-F5344CB8AC3E}">
        <p14:creationId xmlns:p14="http://schemas.microsoft.com/office/powerpoint/2010/main" val="112378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9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Efrat Eitan</dc:creator>
  <cp:lastModifiedBy>Efrat Eitan</cp:lastModifiedBy>
  <cp:revision>3</cp:revision>
  <dcterms:created xsi:type="dcterms:W3CDTF">2020-05-18T10:45:06Z</dcterms:created>
  <dcterms:modified xsi:type="dcterms:W3CDTF">2020-05-20T15:55:25Z</dcterms:modified>
</cp:coreProperties>
</file>